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9"/>
  </p:handoutMasterIdLst>
  <p:sldIdLst>
    <p:sldId id="297" r:id="rId2"/>
    <p:sldId id="281" r:id="rId3"/>
    <p:sldId id="282" r:id="rId4"/>
    <p:sldId id="283" r:id="rId5"/>
    <p:sldId id="284" r:id="rId6"/>
    <p:sldId id="285" r:id="rId7"/>
    <p:sldId id="286" r:id="rId8"/>
    <p:sldId id="287" r:id="rId9"/>
    <p:sldId id="288" r:id="rId10"/>
    <p:sldId id="289" r:id="rId11"/>
    <p:sldId id="290" r:id="rId12"/>
    <p:sldId id="291" r:id="rId13"/>
    <p:sldId id="292" r:id="rId14"/>
    <p:sldId id="293" r:id="rId15"/>
    <p:sldId id="294" r:id="rId16"/>
    <p:sldId id="295" r:id="rId17"/>
    <p:sldId id="296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FFFFFF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2FA4F82-AA9F-F732-1882-19737598E503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grpSp>
        <p:nvGrpSpPr>
          <p:cNvPr id="6" name="Groupe 5">
            <a:extLst>
              <a:ext uri="{FF2B5EF4-FFF2-40B4-BE49-F238E27FC236}">
                <a16:creationId xmlns:a16="http://schemas.microsoft.com/office/drawing/2014/main" id="{38126946-5FEF-4623-2496-3063DDC58E35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9EC7384-AFF2-62F7-B66C-428377363F6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9" name="ZoneTexte 8">
              <a:extLst>
                <a:ext uri="{FF2B5EF4-FFF2-40B4-BE49-F238E27FC236}">
                  <a16:creationId xmlns:a16="http://schemas.microsoft.com/office/drawing/2014/main" id="{A9C0DF2D-6178-CF01-3572-7245C811E256}"/>
                </a:ext>
              </a:extLst>
            </p:cNvPr>
            <p:cNvSpPr txBox="1"/>
            <p:nvPr/>
          </p:nvSpPr>
          <p:spPr>
            <a:xfrm>
              <a:off x="2063749" y="3009900"/>
              <a:ext cx="6098117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calcule rapidement en utilisant les faits mémorisés.</a:t>
              </a:r>
            </a:p>
          </p:txBody>
        </p:sp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7E769C3A-B1E2-5B3D-4B32-22AE9DD1108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3991950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42734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11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1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11 – 10 = </a:t>
            </a:r>
            <a:r>
              <a:rPr lang="fr-FR" sz="3600" dirty="0">
                <a:solidFill>
                  <a:srgbClr val="FF0000"/>
                </a:solidFill>
              </a:rPr>
              <a:t>1</a:t>
            </a:r>
          </a:p>
        </p:txBody>
      </p:sp>
    </p:spTree>
    <p:extLst>
      <p:ext uri="{BB962C8B-B14F-4D97-AF65-F5344CB8AC3E}">
        <p14:creationId xmlns:p14="http://schemas.microsoft.com/office/powerpoint/2010/main" val="288148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18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04469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18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18 – 10 = </a:t>
            </a:r>
            <a:r>
              <a:rPr lang="fr-FR" sz="3600" dirty="0">
                <a:solidFill>
                  <a:srgbClr val="FF0000"/>
                </a:solidFill>
              </a:rPr>
              <a:t>8</a:t>
            </a:r>
          </a:p>
        </p:txBody>
      </p:sp>
    </p:spTree>
    <p:extLst>
      <p:ext uri="{BB962C8B-B14F-4D97-AF65-F5344CB8AC3E}">
        <p14:creationId xmlns:p14="http://schemas.microsoft.com/office/powerpoint/2010/main" val="26396319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63261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7/8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15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15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20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948506" y="3682577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5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20 – 15 = </a:t>
            </a:r>
            <a:r>
              <a:rPr lang="fr-FR" sz="3600" dirty="0">
                <a:solidFill>
                  <a:srgbClr val="FF0000"/>
                </a:solidFill>
              </a:rPr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4380187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30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604642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8/8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30</a:t>
            </a:r>
            <a:endParaRPr lang="fr-FR" sz="4400" dirty="0"/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50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30 + </a:t>
            </a:r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= 50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4813036" y="3682577"/>
            <a:ext cx="7749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20133" y="3429000"/>
            <a:ext cx="24637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3600" dirty="0"/>
              <a:t>50 – 30 = </a:t>
            </a:r>
            <a:r>
              <a:rPr lang="fr-FR" sz="3600" dirty="0">
                <a:solidFill>
                  <a:srgbClr val="FF0000"/>
                </a:solidFill>
              </a:rPr>
              <a:t>20</a:t>
            </a:r>
          </a:p>
        </p:txBody>
      </p:sp>
    </p:spTree>
    <p:extLst>
      <p:ext uri="{BB962C8B-B14F-4D97-AF65-F5344CB8AC3E}">
        <p14:creationId xmlns:p14="http://schemas.microsoft.com/office/powerpoint/2010/main" val="490332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86302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2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8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+ 2 = 8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8 – 2 = </a:t>
            </a:r>
            <a:r>
              <a:rPr lang="fr-FR" sz="3600" dirty="0">
                <a:solidFill>
                  <a:srgbClr val="FF0000"/>
                </a:solidFill>
              </a:rPr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1365035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33537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9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+ 2 = 9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65128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2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9 – 7 = 2</a:t>
            </a:r>
            <a:endParaRPr lang="fr-FR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9992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88000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3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7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+ 3 = 7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7 – 3 = </a:t>
            </a:r>
            <a:r>
              <a:rPr lang="fr-FR" sz="3600" dirty="0">
                <a:solidFill>
                  <a:srgbClr val="FF0000"/>
                </a:solidFill>
              </a:rPr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1802354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/>
              <a:t>Cherche le nombre manquant.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99892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 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4/8</a:t>
            </a:r>
          </a:p>
        </p:txBody>
      </p:sp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BCCDAE3E-30D2-B514-285B-879C17F26F1F}"/>
              </a:ext>
            </a:extLst>
          </p:cNvPr>
          <p:cNvSpPr/>
          <p:nvPr/>
        </p:nvSpPr>
        <p:spPr>
          <a:xfrm>
            <a:off x="2786743" y="3614058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rgbClr val="FF0000"/>
                </a:solidFill>
              </a:rPr>
              <a:t>…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AEA4EE1D-705B-55B3-1CC3-7A1DA66A0997}"/>
              </a:ext>
            </a:extLst>
          </p:cNvPr>
          <p:cNvSpPr/>
          <p:nvPr/>
        </p:nvSpPr>
        <p:spPr>
          <a:xfrm>
            <a:off x="4370120" y="3614057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3F89EEE6-BF7F-4918-AF64-6CF42D2AF474}"/>
              </a:ext>
            </a:extLst>
          </p:cNvPr>
          <p:cNvSpPr/>
          <p:nvPr/>
        </p:nvSpPr>
        <p:spPr>
          <a:xfrm>
            <a:off x="3578431" y="2707573"/>
            <a:ext cx="1583377" cy="906483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4400" dirty="0">
                <a:solidFill>
                  <a:schemeClr val="tx1"/>
                </a:solidFill>
              </a:rPr>
              <a:t>10</a:t>
            </a:r>
            <a:endParaRPr lang="fr-FR" dirty="0">
              <a:solidFill>
                <a:schemeClr val="tx1"/>
              </a:solidFill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7D23CF02-005E-A688-CE44-CA8EAA3CEEF2}"/>
              </a:ext>
            </a:extLst>
          </p:cNvPr>
          <p:cNvSpPr txBox="1"/>
          <p:nvPr/>
        </p:nvSpPr>
        <p:spPr>
          <a:xfrm>
            <a:off x="295811" y="2514483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>
                <a:solidFill>
                  <a:srgbClr val="FF0000"/>
                </a:solidFill>
              </a:rPr>
              <a:t>…</a:t>
            </a:r>
            <a:r>
              <a:rPr lang="fr-FR" sz="3600" dirty="0"/>
              <a:t> + 1 = 10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D1D0F743-F540-D7F6-1628-B3C9B0543A04}"/>
              </a:ext>
            </a:extLst>
          </p:cNvPr>
          <p:cNvSpPr txBox="1"/>
          <p:nvPr/>
        </p:nvSpPr>
        <p:spPr>
          <a:xfrm>
            <a:off x="3334370" y="3614056"/>
            <a:ext cx="4266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C00000"/>
                </a:solidFill>
              </a:rPr>
              <a:t>9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6A8A4ED-C8E4-5FE7-AE40-305D435ADED1}"/>
              </a:ext>
            </a:extLst>
          </p:cNvPr>
          <p:cNvSpPr txBox="1"/>
          <p:nvPr/>
        </p:nvSpPr>
        <p:spPr>
          <a:xfrm>
            <a:off x="295810" y="3429000"/>
            <a:ext cx="232360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/>
              <a:t>10 – 1 = </a:t>
            </a:r>
            <a:r>
              <a:rPr lang="fr-FR" sz="3600" dirty="0">
                <a:solidFill>
                  <a:srgbClr val="FF0000"/>
                </a:solidFill>
              </a:rPr>
              <a:t>9</a:t>
            </a:r>
          </a:p>
        </p:txBody>
      </p:sp>
    </p:spTree>
    <p:extLst>
      <p:ext uri="{BB962C8B-B14F-4D97-AF65-F5344CB8AC3E}">
        <p14:creationId xmlns:p14="http://schemas.microsoft.com/office/powerpoint/2010/main" val="13999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302</TotalTime>
  <Words>206</Words>
  <Application>Microsoft Office PowerPoint</Application>
  <PresentationFormat>Affichage à l'écran (4:3)</PresentationFormat>
  <Paragraphs>103</Paragraphs>
  <Slides>17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17</vt:i4>
      </vt:variant>
    </vt:vector>
  </HeadingPairs>
  <TitlesOfParts>
    <vt:vector size="23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</vt:lpstr>
      <vt:lpstr>Correction </vt:lpstr>
      <vt:lpstr>Cherche le nombre manquant. </vt:lpstr>
      <vt:lpstr>Correction </vt:lpstr>
      <vt:lpstr>Cherche le nombre manquant. </vt:lpstr>
      <vt:lpstr>Correction </vt:lpstr>
      <vt:lpstr>Cherche le nombre manquant. </vt:lpstr>
      <vt:lpstr>Correction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41</cp:revision>
  <dcterms:created xsi:type="dcterms:W3CDTF">2023-02-07T14:55:57Z</dcterms:created>
  <dcterms:modified xsi:type="dcterms:W3CDTF">2025-08-12T16:21:01Z</dcterms:modified>
</cp:coreProperties>
</file>